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73" r:id="rId3"/>
    <p:sldId id="274" r:id="rId4"/>
    <p:sldId id="283" r:id="rId5"/>
    <p:sldId id="284" r:id="rId6"/>
    <p:sldId id="275" r:id="rId7"/>
    <p:sldId id="277" r:id="rId8"/>
    <p:sldId id="276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5" d="100"/>
          <a:sy n="75" d="100"/>
        </p:scale>
        <p:origin x="66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0-13T17:02:34.143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13T17:02:40.20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645 318 6144,'0'-43'3466,"0"42"-3446,0 1-1,0-1 1,0 1-1,0-1 1,0 1-1,0-1 1,0 1-1,0-1 1,0 1-1,0-1 1,0 1-1,0-1 1,-1 1-1,1-1 1,0 1-1,0-1 1,-1 1-1,1 0 1,0-1-1,-1 1 1,1-1 0,0 1-1,-1 0 1,1-1-1,-1 1 1,1 0-1,-1-1 1,1 1-1,0 0 1,-1 0-20,-1-1 60,-4-5 13,-14-10 407,20 15-466,-1 1 0,1 0 0,-1-1 1,1 1-1,-1 0 0,1-1 0,-1 1 0,1 0 0,-1 0 1,1-1-1,-1 1 0,0 0 0,1 0 0,-1 0 0,1 0 0,-1 0 1,0 0-1,1 0 0,-1 0 0,1 0 0,-1 0 0,0 0 1,1 1-1,-1-1 0,1 0 0,-1 0 0,1 1 0,-1-1 1,1 0-1,-1 0 0,1 1 0,-1-1 0,1 1 0,-1-1-14,0 2 8,0 0 0,0 0-1,0 1 1,0-1-1,1 0 1,-1 0 0,1 1-1,-1-1 1,1 0 0,0 1-1,0-1 1,0 0-1,0 1 1,1-1-8,-1-1 0,-1 85 16,5-1 0,8 39-16,15 71-165,-21-154 120,-2-3 44,2-1 0,2 1 0,1-1 1,4 4 0,-13-39 18,10 20 120,-9-21-129,-1 0-1,1 0 1,-1-1-1,1 1 0,-1 0 1,1-1-1,0 1 1,-1-1-1,1 1 0,0 0 1,-1-1-1,1 0 0,0 1 1,0-1-1,-1 1 1,1-1-1,0 0 0,0 1 1,0-1-1,0 0 1,-1 0-1,2 0-8,-1 0 7,-1 0 0,1 0 0,0 0 0,-1 0-1,1 0 1,0-1 0,-1 1 0,1 0 0,0-1 0,-1 1 0,1 0 0,-1-1 0,1 1 0,-1-1-1,1 1 1,0 0 0,-1-1 0,0 1 0,1-1 0,-1 0 0,1 1 0,-1-1 0,0 1 0,1-1 0,-1 0-1,0 1 1,0-1 0,1 0 0,-1 1 0,0-1-7,1-4 34,0 0 1,0 0-1,-1 1 0,0-1 1,0-2-35,0-327 96,0 332-96,1-44 113,-3 0 0,-1 1 1,-2-1-1,-3 1-113,5 37 71,1 11-48,-2 9-14,4-12-5,-1 11-15,0-1 0,0 1 0,1-1 0,0 1 0,1-1 11,0 23-68,-1 184-156,1-195 190,1 1 0,1-1 0,1 0-1,1 0 1,7 17 34,-12-38-1,9 19-102,-9-19 103,1-1 0,-1 0 0,0 1 0,1-1 0,-1 1 0,0-1 0,1 0 0,-1 1 0,0-1 1,1 0-1,-1 0 0,0 1 0,1-1 0,-1 0 0,1 0 0,-1 0 0,1 1 0,-1-1 0,1 0 0,-1 0 0,1 0 0,-1 0 0,1 0 1,-1 0-1,1 0 0,-1 0 0,0 0 0,1 0 0,-1 0 0,1 0 0,-1 0 0,1 0 0,-1-1 0,1 1 0,-1 0 0,1 0 1,-1-1-1,0 1 0,1 0 0,-1 0 0,1-1 0,-1 1 0,0-1 0,3-1 12,-1 0 0,0-1 0,-1 1 0,1-1 0,0 0 1,-1 0-1,1 1 0,-1-1 0,0 0 0,0 0 0,0 0 0,0-2-12,5-35 26,-4 13 39,-1 1 1,-2-8-66,1 3 23,0-9-5,-2 0-1,-1 0 0,-2 1 1,-5-14-18,7 36 75,-1-1 0,-1 1 1,-1 0-1,0 0 0,-1 1 1,-1-1-1,0 2 0,-7-10-75,13 23 8,1-1-1,-1 1 1,0 0-1,0 0 1,0 0 0,0 0-1,-1 0 1,1 0-1,0 0 1,-1 1-1,1-1 1,-1 1-1,1 0 1,-1-1 0,0 1-1,0 1 1,0-1-1,1 0 1,-1 1-1,0-1 1,0 1-1,0 0 1,0 0 0,0 0-8,0 0 0,1 0 1,0 0 0,0 0-1,0 1 1,-1-1 0,1 1 0,0-1-1,0 1 1,0 0 0,0 0 0,0 0-1,0 0 1,0 0 0,1 0-1,-1 1 1,0-1 0,0 0 0,1 1-1,-1 0 1,1-1 0,0 1-1,-1 0 1,1 0 0,0 0 0,0-1-1,0 2 0,-5 5-13,-3 6-27,0 0 0,1 1 0,1 0 0,1 0 0,0 0 0,0 1 0,2-1 0,-3 16 40,0 1-45,1 0 0,2 1 1,0 23 44,4-38-17,0 1 0,1-1 1,1 0-1,0 0 0,2-1 1,0 1-1,4 11 17,-5-22-14,0 0 0,0-1 0,0 1 0,1 0-1,4 4 15,-6-8-7,0 0 0,1-1-1,-1 0 1,1 1-1,-1-1 1,1 0-1,0 0 1,0 0 0,0-1-1,0 1 1,0-1-1,1 1 8,-1-1 3,-1-1 0,0 1 0,0-1 0,0 0 0,0 0 0,0 0 0,1 0 0,-1 0 0,0 0 0,0 0 0,0-1 0,0 1 0,0-1-1,0 1 1,0-1 0,0 0 0,0 0 0,0 0 0,0 0 0,0 0 0,0-1 0,-1 1 0,1 0 0,-1-1 0,1 0 0,-1 1 0,1-2-3,5-4 62,-1-2 0,0 1 0,-1-1 0,0 0 0,0-1-62,1-3 51,0-1 0,-1 0 1,0 0-1,-2 0 0,1 0 1,-1-7-52,3-8 49,6-28 75,-2 1 0,-3-1 0,-2-1 0,-3-14-124,-2 61 57,0 0-1,-1 0 1,0 1 0,-1-1-1,0 0 1,-1 1 0,0 0-1,-1-2-56,3 10 11,0-1-1,1 1 1,-1 0-1,0 0 0,0 0 1,0-1-1,0 1 1,-1 0-1,1 0 0,-1 1 1,1-1-1,-1 0 1,0 0-1,1 1 1,-1-1-1,0 1 0,0-1 1,0 1-1,0 0 1,0 0-1,-1 0 1,-1-1-11,3 2 0,0-1 0,0 1 1,0 0-1,0-1 1,0 1-1,0 0 0,0 0 1,0 0-1,0 0 1,0-1-1,0 2 1,0-1-1,0 0 0,0 0 1,0 0-1,0 0 1,0 1-1,0-1 1,0 0-1,0 1 0,0-1 1,0 1-1,-1 0 0,0 1-2,0 0 0,0 0-1,0 0 1,0 0 0,1 1-1,-1-1 1,0 2 2,-5 7-4,-2 1-3,1 1 0,0 1 1,1-1-1,0 2 0,1-1 0,1 0 1,0 1-1,1 0 0,0 6 7,-3 3-30,-1 10-16,1 1-1,1 0 1,2 0-1,1 1 1,2-1-1,2 1 1,2 5 46,-3-30-30,1-1 0,0 0 0,1 0 0,0 1 0,0-1 0,1-1-1,1 1 1,-1 0 0,2-1 0,-1 0 0,3 3 30,-6-10-6,0-1 1,0 0-1,0 1 0,0-1 0,0 0 0,1 0 0,-1 1 0,0-1 1,1 0-1,-1 0 0,1-1 0,-1 1 0,1 0 0,0 0 0,-1-1 1,1 1-1,0-1 0,-1 1 0,1-1 0,1 0 6,-1 0 2,0 0 0,1 0-1,-1-1 1,0 1 0,1-1 0,-1 0-1,0 0 1,0 1 0,0-2 0,1 1 0,-1 0-1,0 0 1,-1 0 0,1-1 0,0 1-1,0-1 1,-1 0 0,1 0-2,3-3 18,-1 0 0,0-1 0,0 1-1,-1-1 1,0 0 0,0 0 0,0 0 0,0-4-18,16-54 188,-17 55-156,8-34 189,-2 0 0,-3 0 1,-1-1-1,-2-38-221,-2 64 47,-1 0 1,-1 0-1,0 0 0,-1 0 1,-1 1-1,-1-1 0,-1 1 1,-1-3-48,4 14 18,1 0 0,-1 0 1,-1 1-1,1-1 1,-1 1-1,0 0 1,0-1-1,-3-1-18,5 5 2,-1 0 1,1 0-1,-1 0 0,0 0 0,0 0 0,0 0 0,0 1 0,0 0 0,0-1 0,0 1 0,0 1 0,0-1 1,-1 0-1,1 1 0,0-1 0,-4 1-2,5 0-5,-1 0 0,0 0 0,1 1 0,-1-1 0,0 1 0,1-1 0,-1 1 0,1 0 0,-1 0 0,1 0-1,-1 0 1,1 0 0,-2 2 5,-1 1-13,1 0-1,0 0 1,0 0-1,1 0 1,-2 3 13,-3 2-22,-1 3 2,0 1-1,1-1 0,0 2 1,1-1-1,0 1 0,2 0 1,-1 0-1,1 2 21,-7 17-30,1 0 0,2 1 0,1 1 0,2 0 1,-1 21 29,5-29-56,1 0 1,2 0 0,3 24 55,-3-46-18,0 0 0,0 0 0,1 0 1,0 0-1,0 0 0,0 0 0,1-1 0,-1 1 0,1-1 0,0 0 0,0 0 0,1 0 0,-1 0 0,1 0 0,0-1 1,0 0-1,0 0 0,0 0 0,1 0 0,-1 0 0,1-1 0,0 0 0,0 0 0,-1 0 0,4 0 18,-4-1-8,0-1-1,0 1 0,-1-1 1,1 0-1,0 0 0,0 0 1,0 0-1,0-1 1,0 0-1,0 1 0,0-2 1,0 1-1,0 0 0,-1-1 1,3-1 8,-1 1 7,-1-1 1,0-1 0,1 1-1,-1-1 1,0 1-1,-1-1 1,1 0 0,-1-1-1,0 1 1,2-4-8,2-5 50,0 0 0,-1-1 1,-1 0-1,0 0 0,-1 0 1,-1 0-1,2-12-50,0-11 124,-1-1 0,-2 0-1,-2 0 1,-3-26-124,0 34 59,-2 1 0,0-1 0,-2 1-1,-1 1 1,-2 0 0,-3-5-59,7 17 39,-1 1 0,-1 0 1,-6-8-40,11 19 1,0 0 1,0 0 0,-1 0-1,1 0 1,-1 1-1,0-1 1,0 1 0,0 0-1,-1 0 1,1 0-1,-1 1 1,1-1 0,-2 1-2,2 1-2,0-1 0,0 1 0,0 0 0,-1 0 1,1 1-1,0-1 0,-1 1 0,1 0 1,0 0-1,-1 1 0,1-1 0,0 1 0,-1 0 1,1 0-1,0 0 0,0 1 0,0 0 1,-2 0 1,-2 5-9,0 0 0,0 1 0,0 0 0,1 0 0,0 1 1,1 0-1,0 0 0,-3 7 9,-7 12-63,2 1-1,-4 13 64,5-10-48,2 1 0,1 1 0,2 0 0,1 0 0,1 1 0,2 0 0,1 25 48,3-53-18,0 1 0,0 0-1,1 0 1,0-1 0,1 1-1,-1-1 1,2 1 0,-1-1 0,1 1-1,0-1 1,0 0 0,1 0 0,0-1-1,0 1 1,1-1 0,-1 0-1,2 0 1,-1 0 0,0-1 0,1 0-1,2 1 19,-3-2-5,0-1 1,0 1-1,1-2 0,-1 1 0,1 0 0,0-1 0,0 0 1,0-1-1,0 1 0,0-1 0,0 0 0,0 0 0,0-1 1,1 0-1,-1 0 0,0-1 0,0 1 0,0-1 0,0-1 1,0 1-1,0-1 0,0 0 0,0 0 0,0-1 0,-1 0 1,1 0-1,-1 0 0,0-1 0,0 1 0,0-1 0,-1 0 1,3-3 4,0-2 27,0-1 1,-1 1-1,-1-1 1,0 0-1,0 0 1,-1-1-1,0 1 1,-1-1-1,2-6-27,3-26 211,4-37-211,-8 38 77,-1 0-1,-2-1 1,-1 1 0,-5-18-77,3 39 41,-1 0 0,-2 1 0,0-1 0,-1 1 1,-1 0-1,0 1 0,-2 0 0,0 0 1,-12-16-42,16 27 15,-1 0 0,-1 0 1,0 0-1,0 1 0,0 0 1,-1 1-1,0-1 0,0 2 1,-8-5-16,13 8-2,-1 0 0,1 0 0,-1 1 0,0-1 0,0 1 0,0 0 0,0 0 0,0 0 1,0 1-1,0-1 0,0 1 0,0 0 0,0 0 0,0 1 0,0-1 0,0 1 0,0 0 0,0 0 1,1 0-1,-1 0 0,0 1 0,0 0 0,1 0 0,-1 0 0,-1 1 2,-1 1-9,1 1-1,-1 0 1,1 0-1,1 0 1,-1 1-1,1 0 0,0-1 1,0 1-1,-1 3 10,-3 8-8,0 1-1,0 0 0,2 0 9,-6 19-36,1 0 0,2 1 0,2 0 0,1 0 0,2 0 0,1 28 36,3-46-34,1 1-1,1-1 1,0 1 0,2-1 0,0 0-1,2 0 1,0-1 0,1 1 0,1-1 0,1-1-1,0 0 1,2 0 0,6 9 34,-10-18-15,-1-1 0,1-1 1,1 1-1,-1-1 0,1 0 0,1-1 0,-1 0 1,1 0-1,0 0 0,0-2 0,1 1 1,0-1-1,0 0 0,5 1 15,-8-4-1,0 1 1,0-1-1,0-1 1,1 1-1,-1-1 1,0 0-1,0-1 1,0 0-1,0 0 0,1 0 1,-2-1-1,1 0 1,0-1-1,0 1 1,-1-1-1,1-1 0,-1 1 1,0-1-1,0 0 1,0 0-1,5-5 1,-5 2 5,0 1 0,0-1 0,0 0 0,-1-1-1,0 1 1,0-1 0,-1 0 0,0 0 0,0-1 0,0-1-5,5-19 72,0-1 0,0-12-72,-8 39 10,7-33 90,-2 0-1,-1-1 1,-2 1-1,-1-10-99,-3 32 41,0-1 0,0 1-1,-2 0 1,1 0 0,-4-9-41,3 14 26,-1 0 1,1 1 0,-2-1 0,1 1-1,-1 0 1,0 0 0,0 1 0,-1-1 0,-1 1-27,4 3 10,-1 0 0,0 0 0,0 1 0,0-1 1,0 1-1,-1 0 0,1 0 0,-1 1 0,0-1 1,0 1-1,0 0 0,0 1 0,0-1 1,0 1-1,0 0 0,0 0 0,-1 0 0,1 1 1,-1 0-11,0 0-2,0 1 1,0 0-1,0 1 1,0-1-1,1 1 1,-1 0-1,0 1 1,1-1-1,-1 1 1,1 0 0,0 0-1,0 1 1,0 0-1,1 0 1,-1 0-1,-2 3 2,-9 11-27,1 1-1,1 0 0,1 1 1,0 0-1,2 1 0,0 0 1,1 3 27,-5 13-55,1 1 0,3 0 1,-7 35 54,13-47-41,1 0 1,2 0-1,0 0 0,1 0 1,2 0-1,1 0 0,1-1 1,5 22 40,-5-36-22,1-1 1,-1 0-1,2 0 1,-1 0-1,2 0 1,-1-1-1,1 0 1,0 0-1,1 0 1,0-1-1,1 0 1,2 2 21,-5-6-10,0 0 1,-1 0-1,2-1 1,-1 1-1,0-1 0,1 0 1,0 0-1,-1-1 1,1 0-1,0 0 1,0 0-1,0-1 0,1 0 1,-1 0-1,0 0 1,0-1-1,1 0 1,-1 0-1,0-1 0,0 0 1,4 0 9,-3-1 7,0-1 0,0 1 0,-1-1 1,1-1-1,-1 1 0,1-1 0,-1 0 0,0 0 0,-1-1 1,1 0-1,-1 0 0,0 0 0,0-1 0,-1 1 0,1-1 1,2-6-8,3-6 64,0-1 1,-1 0-1,-1 0 1,-1-1-1,1-8-64,5-22 150,-2-1 1,-2 0-1,-2 0 0,-3-1 0,-2 0 1,-4-27-151,1 64 71,0 0 1,-1 0 0,-1 1 0,-1-1 0,-3-8-72,5 16 33,-1-1-1,0 1 1,-1 0 0,0 1 0,0-1 0,0 1-1,-1 0 1,0 0 0,0 0 0,-1 0-1,-2-1-32,7 6 2,-1-1-1,0 1 0,0-1 0,-1 1 0,1 0 0,0 0 0,0 0 0,-1 0 0,1 0 0,0 0 0,-1 1 0,1-1 0,-1 1 0,1 0 0,-1-1 0,1 1 0,-1 0 0,1 0 0,-1 1 0,1-1 0,0 1 0,-1-1 0,1 1 0,-1 0 0,1 0 0,0 0 0,0 0 0,-1 0 0,0 1-1,-4 3-14,0 0 0,0 1 0,1-1 0,0 2-1,0-1 1,0 1 0,-3 5 14,-10 15-24,2 0 0,1 2 0,1-1 0,-5 17 24,-1 10-64,2 1 0,1 3 64,10-25-73,0 0 0,2 0-1,2 1 1,1 6 73,2-25-39,1 1 1,1-1-1,0 0 1,1 0-1,1 0 1,1 0-1,0 0 1,1 0-1,5 11 39,-7-22-10,-1 0-1,1 0 1,0 0-1,1 0 0,-1-1 1,1 0-1,0 1 1,0-1-1,0-1 1,0 1-1,1-1 1,-1 1-1,1-1 1,0 0-1,0-1 1,0 1-1,0-1 0,1 0 1,-1-1-1,1 1 1,2-1 10,-1 0-9,0 0 0,0-1 0,0 1 1,0-2-1,0 1 0,0-1 0,0 0 0,0-1 0,0 0 1,0 0-1,0 0 0,-1-1 0,1 0 0,-1 0 0,0-1 1,5-2 8,-1-2 11,0 0 1,-1 0 0,0-1-1,-1 0 1,0 0 0,0-1-1,-1 0 1,0-1 0,0 0-1,-1 0 1,-1 0 0,4-12-12,1-6 65,-1-1 0,-2-1 0,-1 1 0,0-21-65,2-13 268,-3-25-268,-5 62 81,-1 0 0,-1 0 0,-1 0 0,-5-15-81,5 29 37,-1 1 0,0 0 0,0 0 0,-2 0 1,1 0-1,-2 1 0,1 0 0,-1 0 1,-7-6-38,10 12 8,0 0 0,0 0 1,-1 1-1,0 0 0,0 0 1,0 0-1,0 1 0,-1 0 0,1 0 1,-1 0-1,0 0 0,0 1 1,0 0-1,0 0 0,0 1 1,0 0-1,0 0 0,-1 0 1,1 1-1,-3 0-8,2 0-1,1 1 1,-1 0 0,1 1 0,-1-1-1,1 1 1,-1 1 0,1-1-1,0 1 1,0 0 0,0 1-1,-2 1 1,-6 5-13,1 0-1,1 2 0,0-1 0,-3 4 14,-11 15-44,1 1-1,1 1 1,1 2-1,2 0 1,2 1-1,1 1 1,2 0-1,1 2 1,-2 15 44,6-18-55,2 1 0,2 1 0,1 0 0,2 0 0,2 0 0,1 0 1,2 0-1,1 1 0,2-1 0,3 5 55,-5-31-20,1 1 1,0-1-1,1 0 1,0 0-1,1 0 1,0-1 0,0 1-1,7 6 20,-8-11-9,0-1 0,0 0 1,0 0-1,1-1 0,0 1 0,0-1 0,0 0 1,1-1-1,-1 1 0,1-1 0,0 0 0,0 0 0,0-1 1,0 0-1,6 1 9,-3-1-5,0-1 0,0-1 0,1 1 0,-1-2 0,0 1 0,0-1 1,0 0-1,0-1 0,0 0 0,0-1 0,-1 0 0,1 0 0,-1-1 0,0 0 0,4-2 5,1-2 11,0 0-1,0-1 1,0-1-1,-1 0 1,-1-1-1,1 0 1,-2 0 0,7-10-11,-4 1 57,0-1 1,-1 0-1,-1-1 1,-1 0-1,-1-1 1,-1 0-1,-2-1 1,2-8-58,2-17 152,-2-1 0,-3 0 1,-1-20-153,-3 29 155,-2 1 0,-5-37-155,3 55 63,-1 0 0,-1 1-1,-2-1 1,1 1 0,-10-16-63,13 28 23,-2 1 0,1 0 1,-1 0-1,0 0 0,-1 0 1,0 1-1,0 0 0,-1 1 1,0-1-1,-1 0-23,4 4 3,0 0 1,0 1-1,0 0 1,0 0-1,0 0 0,-1 0 1,1 0-1,0 1 0,-1 0 1,0 0-1,1 0 0,-1 1 1,1-1-1,-1 1 1,0 0-1,1 0 0,-1 1 1,0 0-1,1-1 0,-1 2 1,1-1-4,-7 3-1,0 0 1,1 1 0,0 0-1,0 1 1,0 0-1,0 0 1,1 1-1,0 0 1,1 1 0,0 0-1,-5 6 1,-6 9-5,0 1-1,2 1 0,-13 25 6,-4 10-49,3 2-1,-1 11 50,19-41-8,2 0 0,1 1 1,2 1-1,1-1 0,0 12 8,6-31-33,0-1 0,1 1 1,0-1-1,1 1 0,0-1 0,2 0 1,-1 0-1,2 1 0,1 5 33,-2-13-18,-1 0 0,1 0 0,0 0 1,0-1-1,1 1 0,-1-1 0,1 0 0,1 0 0,-1 0 0,1-1 0,-1 1 0,1-1 0,1 0 1,-1-1-1,0 1 0,1-1 0,0 0 0,0 0 0,6 2 18,-2-3-11,1 1 0,0-1 0,0-1-1,-1 0 1,1 0 0,0-1 0,0 0-1,0-1 1,0 0 0,0-1 0,0-1 0,-1 1 11,4-2-11,0-1 1,0 0-1,-1-1 1,0 0-1,0-1 1,0 0-1,-1-1 1,9-8 10,-11 7 24,1-1 1,-2-1 0,1 0-1,-1 0 1,-1 0 0,0-1 0,-1-1-1,0 1 1,-1-1 0,-1 0-1,2-6-24,2-9 95,-1 0 0,-2-1 0,-1 0 0,-1 0 0,-1-1-95,-1-3 110,-2 1 0,-1-1 0,-1 1-1,-2 0 1,-7-26-110,5 32 71,-1 0 1,-2 0-1,-1 0 0,-1 1 0,0 0 0,-16-22-71,19 35 12,0 1 0,0 0-1,-1 1 1,-1 0 0,1 0 0,-2 1-1,1 0 1,-1 1 0,-1 0 0,1 0 0,-7-2-12,12 8-6,0-1 1,-1 1-1,1 0 1,0 0 0,-1 0-1,1 1 1,-1 0-1,1 0 1,-1 1 0,1 0-1,-1 0 1,0 0-1,1 1 1,-1 0 0,1 1-1,-1-1 1,1 1-1,0 0 1,0 1 0,0-1-1,0 1 1,0 1-1,0-1 1,-3 4 5,-4 2-9,1 2 0,1 0 0,0 0 0,0 1 0,-7 11 9,-3 8-40,-17 30 40,25-37-19,0 1 0,2 0 0,0 1 0,2 0 0,1 0 0,1 1 0,1 0 0,2 0-1,-1 15 20,5-28-19,0 0-1,1-1 0,0 1 0,1-1 0,0 1 0,1-1 0,1 0 0,0 0 0,2 3 20,-1-6-33,1 1-1,-1-1 0,2 0 1,-1-1-1,1 1 1,1-2-1,0 1 1,0-1-1,1 0 0,-1 0 1,8 4 33,-6-6-22,0 0 0,1 0 1,-1-1-1,1-1 0,0 1 0,0-2 0,1 1 1,-1-2-1,1 0 0,0 0 0,-1-1 1,9 0 21,5-1 7,0-2 1,0 0-1,0-2 0,0 0 1,9-5-8,-17 5-188,-1-1-1,0-1 1,-1-1 0,1 0 0,-1-1 0,-1-1 0,1 0-1,-2-1 1,1-1 0,-1 0 0,-1 0 0,0-1-1,0-1 1,4-7 188,13-20-3994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0-13T17:02:34.143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13T17:02:40.20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645 318 6144,'0'-43'3466,"0"42"-3446,0 1-1,0-1 1,0 1-1,0-1 1,0 1-1,0-1 1,0 1-1,0-1 1,0 1-1,0-1 1,0 1-1,0-1 1,-1 1-1,1-1 1,0 1-1,0-1 1,-1 1-1,1 0 1,0-1-1,-1 1 1,1-1 0,0 1-1,-1 0 1,1-1-1,-1 1 1,1 0-1,-1-1 1,1 1-1,0 0 1,-1 0-20,-1-1 60,-4-5 13,-14-10 407,20 15-466,-1 1 0,1 0 0,-1-1 1,1 1-1,-1 0 0,1-1 0,-1 1 0,1 0 0,-1 0 1,1-1-1,-1 1 0,0 0 0,1 0 0,-1 0 0,1 0 0,-1 0 1,0 0-1,1 0 0,-1 0 0,1 0 0,-1 0 0,0 0 1,1 1-1,-1-1 0,1 0 0,-1 0 0,1 1 0,-1-1 1,1 0-1,-1 0 0,1 1 0,-1-1 0,1 1 0,-1-1-14,0 2 8,0 0 0,0 0-1,0 1 1,0-1-1,1 0 1,-1 0 0,1 1-1,-1-1 1,1 0 0,0 1-1,0-1 1,0 0-1,0 1 1,1-1-8,-1-1 0,-1 85 16,5-1 0,8 39-16,15 71-165,-21-154 120,-2-3 44,2-1 0,2 1 0,1-1 1,4 4 0,-13-39 18,10 20 120,-9-21-129,-1 0-1,1 0 1,-1-1-1,1 1 0,-1 0 1,1-1-1,0 1 1,-1-1-1,1 1 0,0 0 1,-1-1-1,1 0 0,0 1 1,0-1-1,-1 1 1,1-1-1,0 0 0,0 1 1,0-1-1,0 0 1,-1 0-1,2 0-8,-1 0 7,-1 0 0,1 0 0,0 0 0,-1 0-1,1 0 1,0-1 0,-1 1 0,1 0 0,0-1 0,-1 1 0,1 0 0,-1-1 0,1 1 0,-1-1-1,1 1 1,0 0 0,-1-1 0,0 1 0,1-1 0,-1 0 0,1 1 0,-1-1 0,0 1 0,1-1 0,-1 0-1,0 1 1,0-1 0,1 0 0,-1 1 0,0-1-7,1-4 34,0 0 1,0 0-1,-1 1 0,0-1 1,0-2-35,0-327 96,0 332-96,1-44 113,-3 0 0,-1 1 1,-2-1-1,-3 1-113,5 37 71,1 11-48,-2 9-14,4-12-5,-1 11-15,0-1 0,0 1 0,1-1 0,0 1 0,1-1 11,0 23-68,-1 184-156,1-195 190,1 1 0,1-1 0,1 0-1,1 0 1,7 17 34,-12-38-1,9 19-102,-9-19 103,1-1 0,-1 0 0,0 1 0,1-1 0,-1 1 0,0-1 0,1 0 0,-1 1 0,0-1 1,1 0-1,-1 0 0,0 1 0,1-1 0,-1 0 0,1 0 0,-1 0 0,1 1 0,-1-1 0,1 0 0,-1 0 0,1 0 0,-1 0 0,1 0 1,-1 0-1,1 0 0,-1 0 0,0 0 0,1 0 0,-1 0 0,1 0 0,-1 0 0,1 0 0,-1-1 0,1 1 0,-1 0 0,1 0 1,-1-1-1,0 1 0,1 0 0,-1 0 0,1-1 0,-1 1 0,0-1 0,3-1 12,-1 0 0,0-1 0,-1 1 0,1-1 0,0 0 1,-1 0-1,1 1 0,-1-1 0,0 0 0,0 0 0,0 0 0,0-2-12,5-35 26,-4 13 39,-1 1 1,-2-8-66,1 3 23,0-9-5,-2 0-1,-1 0 0,-2 1 1,-5-14-18,7 36 75,-1-1 0,-1 1 1,-1 0-1,0 0 0,-1 1 1,-1-1-1,0 2 0,-7-10-75,13 23 8,1-1-1,-1 1 1,0 0-1,0 0 1,0 0 0,0 0-1,-1 0 1,1 0-1,0 0 1,-1 1-1,1-1 1,-1 1-1,1 0 1,-1-1 0,0 1-1,0 1 1,0-1-1,1 0 1,-1 1-1,0-1 1,0 1-1,0 0 1,0 0 0,0 0-8,0 0 0,1 0 1,0 0 0,0 0-1,0 1 1,-1-1 0,1 1 0,0-1-1,0 1 1,0 0 0,0 0 0,0 0-1,0 0 1,0 0 0,1 0-1,-1 1 1,0-1 0,0 0 0,1 1-1,-1 0 1,1-1 0,0 1-1,-1 0 1,1 0 0,0 0 0,0-1-1,0 2 0,-5 5-13,-3 6-27,0 0 0,1 1 0,1 0 0,1 0 0,0 0 0,0 1 0,2-1 0,-3 16 40,0 1-45,1 0 0,2 1 1,0 23 44,4-38-17,0 1 0,1-1 1,1 0-1,0 0 0,2-1 1,0 1-1,4 11 17,-5-22-14,0 0 0,0-1 0,0 1 0,1 0-1,4 4 15,-6-8-7,0 0 0,1-1-1,-1 0 1,1 1-1,-1-1 1,1 0-1,0 0 1,0 0 0,0-1-1,0 1 1,0-1-1,1 1 8,-1-1 3,-1-1 0,0 1 0,0-1 0,0 0 0,0 0 0,0 0 0,1 0 0,-1 0 0,0 0 0,0 0 0,0-1 0,0 1 0,0-1-1,0 1 1,0-1 0,0 0 0,0 0 0,0 0 0,0 0 0,0 0 0,0-1 0,-1 1 0,1 0 0,-1-1 0,1 0 0,-1 1 0,1-2-3,5-4 62,-1-2 0,0 1 0,-1-1 0,0 0 0,0-1-62,1-3 51,0-1 0,-1 0 1,0 0-1,-2 0 0,1 0 1,-1-7-52,3-8 49,6-28 75,-2 1 0,-3-1 0,-2-1 0,-3-14-124,-2 61 57,0 0-1,-1 0 1,0 1 0,-1-1-1,0 0 1,-1 1 0,0 0-1,-1-2-56,3 10 11,0-1-1,1 1 1,-1 0-1,0 0 0,0 0 1,0-1-1,0 1 1,-1 0-1,1 0 0,-1 1 1,1-1-1,-1 0 1,0 0-1,1 1 1,-1-1-1,0 1 0,0-1 1,0 1-1,0 0 1,0 0-1,-1 0 1,-1-1-11,3 2 0,0-1 0,0 1 1,0 0-1,0-1 1,0 1-1,0 0 0,0 0 1,0 0-1,0 0 1,0-1-1,0 2 1,0-1-1,0 0 0,0 0 1,0 0-1,0 0 1,0 1-1,0-1 1,0 0-1,0 1 0,0-1 1,0 1-1,-1 0 0,0 1-2,0 0 0,0 0-1,0 0 1,0 0 0,1 1-1,-1-1 1,0 2 2,-5 7-4,-2 1-3,1 1 0,0 1 1,1-1-1,0 2 0,1-1 0,1 0 1,0 1-1,1 0 0,0 6 7,-3 3-30,-1 10-16,1 1-1,1 0 1,2 0-1,1 1 1,2-1-1,2 1 1,2 5 46,-3-30-30,1-1 0,0 0 0,1 0 0,0 1 0,0-1 0,1-1-1,1 1 1,-1 0 0,2-1 0,-1 0 0,3 3 30,-6-10-6,0-1 1,0 0-1,0 1 0,0-1 0,0 0 0,1 0 0,-1 1 0,0-1 1,1 0-1,-1 0 0,1-1 0,-1 1 0,1 0 0,0 0 0,-1-1 1,1 1-1,0-1 0,-1 1 0,1-1 0,1 0 6,-1 0 2,0 0 0,1 0-1,-1-1 1,0 1 0,1-1 0,-1 0-1,0 0 1,0 1 0,0-2 0,1 1 0,-1 0-1,0 0 1,-1 0 0,1-1 0,0 1-1,0-1 1,-1 0 0,1 0-2,3-3 18,-1 0 0,0-1 0,0 1-1,-1-1 1,0 0 0,0 0 0,0 0 0,0-4-18,16-54 188,-17 55-156,8-34 189,-2 0 0,-3 0 1,-1-1-1,-2-38-221,-2 64 47,-1 0 1,-1 0-1,0 0 0,-1 0 1,-1 1-1,-1-1 0,-1 1 1,-1-3-48,4 14 18,1 0 0,-1 0 1,-1 1-1,1-1 1,-1 1-1,0 0 1,0-1-1,-3-1-18,5 5 2,-1 0 1,1 0-1,-1 0 0,0 0 0,0 0 0,0 0 0,0 1 0,0 0 0,0-1 0,0 1 0,0 1 0,0-1 1,-1 0-1,1 1 0,0-1 0,-4 1-2,5 0-5,-1 0 0,0 0 0,1 1 0,-1-1 0,0 1 0,1-1 0,-1 1 0,1 0 0,-1 0 0,1 0-1,-1 0 1,1 0 0,-2 2 5,-1 1-13,1 0-1,0 0 1,0 0-1,1 0 1,-2 3 13,-3 2-22,-1 3 2,0 1-1,1-1 0,0 2 1,1-1-1,0 1 0,2 0 1,-1 0-1,1 2 21,-7 17-30,1 0 0,2 1 0,1 1 0,2 0 1,-1 21 29,5-29-56,1 0 1,2 0 0,3 24 55,-3-46-18,0 0 0,0 0 0,1 0 1,0 0-1,0 0 0,0 0 0,1-1 0,-1 1 0,1-1 0,0 0 0,0 0 0,1 0 0,-1 0 0,1 0 0,0-1 1,0 0-1,0 0 0,0 0 0,1 0 0,-1 0 0,1-1 0,0 0 0,0 0 0,-1 0 0,4 0 18,-4-1-8,0-1-1,0 1 0,-1-1 1,1 0-1,0 0 0,0 0 1,0 0-1,0-1 1,0 0-1,0 1 0,0-2 1,0 1-1,0 0 0,-1-1 1,3-1 8,-1 1 7,-1-1 1,0-1 0,1 1-1,-1-1 1,0 1-1,-1-1 1,1 0 0,-1-1-1,0 1 1,2-4-8,2-5 50,0 0 0,-1-1 1,-1 0-1,0 0 0,-1 0 1,-1 0-1,2-12-50,0-11 124,-1-1 0,-2 0-1,-2 0 1,-3-26-124,0 34 59,-2 1 0,0-1 0,-2 1-1,-1 1 1,-2 0 0,-3-5-59,7 17 39,-1 1 0,-1 0 1,-6-8-40,11 19 1,0 0 1,0 0 0,-1 0-1,1 0 1,-1 1-1,0-1 1,0 1 0,0 0-1,-1 0 1,1 0-1,-1 1 1,1-1 0,-2 1-2,2 1-2,0-1 0,0 1 0,0 0 0,-1 0 1,1 1-1,0-1 0,-1 1 0,1 0 1,0 0-1,-1 1 0,1-1 0,0 1 0,-1 0 1,1 0-1,0 0 0,0 1 0,0 0 1,-2 0 1,-2 5-9,0 0 0,0 1 0,0 0 0,1 0 0,0 1 1,1 0-1,0 0 0,-3 7 9,-7 12-63,2 1-1,-4 13 64,5-10-48,2 1 0,1 1 0,2 0 0,1 0 0,1 1 0,2 0 0,1 25 48,3-53-18,0 1 0,0 0-1,1 0 1,0-1 0,1 1-1,-1-1 1,2 1 0,-1-1 0,1 1-1,0-1 1,0 0 0,1 0 0,0-1-1,0 1 1,1-1 0,-1 0-1,2 0 1,-1 0 0,0-1 0,1 0-1,2 1 19,-3-2-5,0-1 1,0 1-1,1-2 0,-1 1 0,1 0 0,0-1 0,0 0 1,0-1-1,0 1 0,0-1 0,0 0 0,0 0 0,0-1 1,1 0-1,-1 0 0,0-1 0,0 1 0,0-1 0,0-1 1,0 1-1,0-1 0,0 0 0,0 0 0,0-1 0,-1 0 1,1 0-1,-1 0 0,0-1 0,0 1 0,0-1 0,-1 0 1,3-3 4,0-2 27,0-1 1,-1 1-1,-1-1 1,0 0-1,0 0 1,-1-1-1,0 1 1,-1-1-1,2-6-27,3-26 211,4-37-211,-8 38 77,-1 0-1,-2-1 1,-1 1 0,-5-18-77,3 39 41,-1 0 0,-2 1 0,0-1 0,-1 1 1,-1 0-1,0 1 0,-2 0 0,0 0 1,-12-16-42,16 27 15,-1 0 0,-1 0 1,0 0-1,0 1 0,0 0 1,-1 1-1,0-1 0,0 2 1,-8-5-16,13 8-2,-1 0 0,1 0 0,-1 1 0,0-1 0,0 1 0,0 0 0,0 0 0,0 0 1,0 1-1,0-1 0,0 1 0,0 0 0,0 0 0,0 1 0,0-1 0,0 1 0,0 0 0,0 0 1,1 0-1,-1 0 0,0 1 0,0 0 0,1 0 0,-1 0 0,-1 1 2,-1 1-9,1 1-1,-1 0 1,1 0-1,1 0 1,-1 1-1,1 0 0,0-1 1,0 1-1,-1 3 10,-3 8-8,0 1-1,0 0 0,2 0 9,-6 19-36,1 0 0,2 1 0,2 0 0,1 0 0,2 0 0,1 28 36,3-46-34,1 1-1,1-1 1,0 1 0,2-1 0,0 0-1,2 0 1,0-1 0,1 1 0,1-1 0,1-1-1,0 0 1,2 0 0,6 9 34,-10-18-15,-1-1 0,1-1 1,1 1-1,-1-1 0,1 0 0,1-1 0,-1 0 1,1 0-1,0 0 0,0-2 0,1 1 1,0-1-1,0 0 0,5 1 15,-8-4-1,0 1 1,0-1-1,0-1 1,1 1-1,-1-1 1,0 0-1,0-1 1,0 0-1,0 0 0,1 0 1,-2-1-1,1 0 1,0-1-1,0 1 1,-1-1-1,1-1 0,-1 1 1,0-1-1,0 0 1,0 0-1,5-5 1,-5 2 5,0 1 0,0-1 0,0 0 0,-1-1-1,0 1 1,0-1 0,-1 0 0,0 0 0,0-1 0,0-1-5,5-19 72,0-1 0,0-12-72,-8 39 10,7-33 90,-2 0-1,-1-1 1,-2 1-1,-1-10-99,-3 32 41,0-1 0,0 1-1,-2 0 1,1 0 0,-4-9-41,3 14 26,-1 0 1,1 1 0,-2-1 0,1 1-1,-1 0 1,0 0 0,0 1 0,-1-1 0,-1 1-27,4 3 10,-1 0 0,0 0 0,0 1 0,0-1 1,0 1-1,-1 0 0,1 0 0,-1 1 0,0-1 1,0 1-1,0 0 0,0 1 0,0-1 1,0 1-1,0 0 0,0 0 0,-1 0 0,1 1 1,-1 0-11,0 0-2,0 1 1,0 0-1,0 1 1,0-1-1,1 1 1,-1 0-1,0 1 1,1-1-1,-1 1 1,1 0 0,0 0-1,0 1 1,0 0-1,1 0 1,-1 0-1,-2 3 2,-9 11-27,1 1-1,1 0 0,1 1 1,0 0-1,2 1 0,0 0 1,1 3 27,-5 13-55,1 1 0,3 0 1,-7 35 54,13-47-41,1 0 1,2 0-1,0 0 0,1 0 1,2 0-1,1 0 0,1-1 1,5 22 40,-5-36-22,1-1 1,-1 0-1,2 0 1,-1 0-1,2 0 1,-1-1-1,1 0 1,0 0-1,1 0 1,0-1-1,1 0 1,2 2 21,-5-6-10,0 0 1,-1 0-1,2-1 1,-1 1-1,0-1 0,1 0 1,0 0-1,-1-1 1,1 0-1,0 0 1,0 0-1,0-1 0,1 0 1,-1 0-1,0 0 1,0-1-1,1 0 1,-1 0-1,0-1 0,0 0 1,4 0 9,-3-1 7,0-1 0,0 1 0,-1-1 1,1-1-1,-1 1 0,1-1 0,-1 0 0,0 0 0,-1-1 1,1 0-1,-1 0 0,0 0 0,0-1 0,-1 1 0,1-1 1,2-6-8,3-6 64,0-1 1,-1 0-1,-1 0 1,-1-1-1,1-8-64,5-22 150,-2-1 1,-2 0-1,-2 0 0,-3-1 0,-2 0 1,-4-27-151,1 64 71,0 0 1,-1 0 0,-1 1 0,-1-1 0,-3-8-72,5 16 33,-1-1-1,0 1 1,-1 0 0,0 1 0,0-1 0,0 1-1,-1 0 1,0 0 0,0 0 0,-1 0-1,-2-1-32,7 6 2,-1-1-1,0 1 0,0-1 0,-1 1 0,1 0 0,0 0 0,0 0 0,-1 0 0,1 0 0,0 0 0,-1 1 0,1-1 0,-1 1 0,1 0 0,-1-1 0,1 1 0,-1 0 0,1 0 0,-1 1 0,1-1 0,0 1 0,-1-1 0,1 1 0,-1 0 0,1 0 0,0 0 0,0 0 0,-1 0 0,0 1-1,-4 3-14,0 0 0,0 1 0,1-1 0,0 2-1,0-1 1,0 1 0,-3 5 14,-10 15-24,2 0 0,1 2 0,1-1 0,-5 17 24,-1 10-64,2 1 0,1 3 64,10-25-73,0 0 0,2 0-1,2 1 1,1 6 73,2-25-39,1 1 1,1-1-1,0 0 1,1 0-1,1 0 1,1 0-1,0 0 1,1 0-1,5 11 39,-7-22-10,-1 0-1,1 0 1,0 0-1,1 0 0,-1-1 1,1 0-1,0 1 1,0-1-1,0-1 1,0 1-1,1-1 1,-1 1-1,1-1 1,0 0-1,0-1 1,0 1-1,0-1 0,1 0 1,-1-1-1,1 1 1,2-1 10,-1 0-9,0 0 0,0-1 0,0 1 1,0-2-1,0 1 0,0-1 0,0 0 0,0-1 0,0 0 1,0 0-1,0 0 0,-1-1 0,1 0 0,-1 0 0,0-1 1,5-2 8,-1-2 11,0 0 1,-1 0 0,0-1-1,-1 0 1,0 0 0,0-1-1,-1 0 1,0-1 0,0 0-1,-1 0 1,-1 0 0,4-12-12,1-6 65,-1-1 0,-2-1 0,-1 1 0,0-21-65,2-13 268,-3-25-268,-5 62 81,-1 0 0,-1 0 0,-1 0 0,-5-15-81,5 29 37,-1 1 0,0 0 0,0 0 0,-2 0 1,1 0-1,-2 1 0,1 0 0,-1 0 1,-7-6-38,10 12 8,0 0 0,0 0 1,-1 1-1,0 0 0,0 0 1,0 0-1,0 1 0,-1 0 0,1 0 1,-1 0-1,0 0 0,0 1 1,0 0-1,0 0 0,0 1 1,0 0-1,0 0 0,-1 0 1,1 1-1,-3 0-8,2 0-1,1 1 1,-1 0 0,1 1 0,-1-1-1,1 1 1,-1 1 0,1-1-1,0 1 1,0 0 0,0 1-1,-2 1 1,-6 5-13,1 0-1,1 2 0,0-1 0,-3 4 14,-11 15-44,1 1-1,1 1 1,1 2-1,2 0 1,2 1-1,1 1 1,2 0-1,1 2 1,-2 15 44,6-18-55,2 1 0,2 1 0,1 0 0,2 0 0,2 0 0,1 0 1,2 0-1,1 1 0,2-1 0,3 5 55,-5-31-20,1 1 1,0-1-1,1 0 1,0 0-1,1 0 1,0-1 0,0 1-1,7 6 20,-8-11-9,0-1 0,0 0 1,0 0-1,1-1 0,0 1 0,0-1 0,0 0 1,1-1-1,-1 1 0,1-1 0,0 0 0,0 0 0,0-1 1,0 0-1,6 1 9,-3-1-5,0-1 0,0-1 0,1 1 0,-1-2 0,0 1 0,0-1 1,0 0-1,0-1 0,0 0 0,0-1 0,-1 0 0,1 0 0,-1-1 0,0 0 0,4-2 5,1-2 11,0 0-1,0-1 1,0-1-1,-1 0 1,-1-1-1,1 0 1,-2 0 0,7-10-11,-4 1 57,0-1 1,-1 0-1,-1-1 1,-1 0-1,-1-1 1,-1 0-1,-2-1 1,2-8-58,2-17 152,-2-1 0,-3 0 1,-1-20-153,-3 29 155,-2 1 0,-5-37-155,3 55 63,-1 0 0,-1 1-1,-2-1 1,1 1 0,-10-16-63,13 28 23,-2 1 0,1 0 1,-1 0-1,0 0 0,-1 0 1,0 1-1,0 0 0,-1 1 1,0-1-1,-1 0-23,4 4 3,0 0 1,0 1-1,0 0 1,0 0-1,0 0 0,-1 0 1,1 0-1,0 1 0,-1 0 1,0 0-1,1 0 0,-1 1 1,1-1-1,-1 1 1,0 0-1,1 0 0,-1 1 1,0 0-1,1-1 0,-1 2 1,1-1-4,-7 3-1,0 0 1,1 1 0,0 0-1,0 1 1,0 0-1,0 0 1,1 1-1,0 0 1,1 1 0,0 0-1,-5 6 1,-6 9-5,0 1-1,2 1 0,-13 25 6,-4 10-49,3 2-1,-1 11 50,19-41-8,2 0 0,1 1 1,2 1-1,1-1 0,0 12 8,6-31-33,0-1 0,1 1 1,0-1-1,1 1 0,0-1 0,2 0 1,-1 0-1,2 1 0,1 5 33,-2-13-18,-1 0 0,1 0 0,0 0 1,0-1-1,1 1 0,-1-1 0,1 0 0,1 0 0,-1 0 0,1-1 0,-1 1 0,1-1 0,1 0 1,-1-1-1,0 1 0,1-1 0,0 0 0,0 0 0,6 2 18,-2-3-11,1 1 0,0-1 0,0-1-1,-1 0 1,1 0 0,0-1 0,0 0-1,0-1 1,0 0 0,0-1 0,0-1 0,-1 1 11,4-2-11,0-1 1,0 0-1,-1-1 1,0 0-1,0-1 1,0 0-1,-1-1 1,9-8 10,-11 7 24,1-1 1,-2-1 0,1 0-1,-1 0 1,-1 0 0,0-1 0,-1-1-1,0 1 1,-1-1 0,-1 0-1,2-6-24,2-9 95,-1 0 0,-2-1 0,-1 0 0,-1 0 0,-1-1-95,-1-3 110,-2 1 0,-1-1 0,-1 1-1,-2 0 1,-7-26-110,5 32 71,-1 0 1,-2 0-1,-1 0 0,-1 1 0,0 0 0,-16-22-71,19 35 12,0 1 0,0 0-1,-1 1 1,-1 0 0,1 0 0,-2 1-1,1 0 1,-1 1 0,-1 0 0,1 0 0,-7-2-12,12 8-6,0-1 1,-1 1-1,1 0 1,0 0 0,-1 0-1,1 1 1,-1 0-1,1 0 1,-1 1 0,1 0-1,-1 0 1,0 0-1,1 1 1,-1 0 0,1 1-1,-1-1 1,1 1-1,0 0 1,0 1 0,0-1-1,0 1 1,0 1-1,0-1 1,-3 4 5,-4 2-9,1 2 0,1 0 0,0 0 0,0 1 0,-7 11 9,-3 8-40,-17 30 40,25-37-19,0 1 0,2 0 0,0 1 0,2 0 0,1 0 0,1 1 0,1 0 0,2 0-1,-1 15 20,5-28-19,0 0-1,1-1 0,0 1 0,1-1 0,0 1 0,1-1 0,1 0 0,0 0 0,2 3 20,-1-6-33,1 1-1,-1-1 0,2 0 1,-1-1-1,1 1 1,1-2-1,0 1 1,0-1-1,1 0 0,-1 0 1,8 4 33,-6-6-22,0 0 0,1 0 1,-1-1-1,1-1 0,0 1 0,0-2 0,1 1 1,-1-2-1,1 0 0,0 0 0,-1-1 1,9 0 21,5-1 7,0-2 1,0 0-1,0-2 0,0 0 1,9-5-8,-17 5-188,-1-1-1,0-1 1,-1-1 0,1 0 0,-1-1 0,-1-1 0,1 0-1,-2-1 1,1-1 0,-1 0 0,-1 0 0,0-1-1,0-1 1,4-7 188,13-20-3994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0-13T17:02:34.143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13T17:02:40.20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645 318 6144,'0'-43'3466,"0"42"-3446,0 1-1,0-1 1,0 1-1,0-1 1,0 1-1,0-1 1,0 1-1,0-1 1,0 1-1,0-1 1,0 1-1,0-1 1,-1 1-1,1-1 1,0 1-1,0-1 1,-1 1-1,1 0 1,0-1-1,-1 1 1,1-1 0,0 1-1,-1 0 1,1-1-1,-1 1 1,1 0-1,-1-1 1,1 1-1,0 0 1,-1 0-20,-1-1 60,-4-5 13,-14-10 407,20 15-466,-1 1 0,1 0 0,-1-1 1,1 1-1,-1 0 0,1-1 0,-1 1 0,1 0 0,-1 0 1,1-1-1,-1 1 0,0 0 0,1 0 0,-1 0 0,1 0 0,-1 0 1,0 0-1,1 0 0,-1 0 0,1 0 0,-1 0 0,0 0 1,1 1-1,-1-1 0,1 0 0,-1 0 0,1 1 0,-1-1 1,1 0-1,-1 0 0,1 1 0,-1-1 0,1 1 0,-1-1-14,0 2 8,0 0 0,0 0-1,0 1 1,0-1-1,1 0 1,-1 0 0,1 1-1,-1-1 1,1 0 0,0 1-1,0-1 1,0 0-1,0 1 1,1-1-8,-1-1 0,-1 85 16,5-1 0,8 39-16,15 71-165,-21-154 120,-2-3 44,2-1 0,2 1 0,1-1 1,4 4 0,-13-39 18,10 20 120,-9-21-129,-1 0-1,1 0 1,-1-1-1,1 1 0,-1 0 1,1-1-1,0 1 1,-1-1-1,1 1 0,0 0 1,-1-1-1,1 0 0,0 1 1,0-1-1,-1 1 1,1-1-1,0 0 0,0 1 1,0-1-1,0 0 1,-1 0-1,2 0-8,-1 0 7,-1 0 0,1 0 0,0 0 0,-1 0-1,1 0 1,0-1 0,-1 1 0,1 0 0,0-1 0,-1 1 0,1 0 0,-1-1 0,1 1 0,-1-1-1,1 1 1,0 0 0,-1-1 0,0 1 0,1-1 0,-1 0 0,1 1 0,-1-1 0,0 1 0,1-1 0,-1 0-1,0 1 1,0-1 0,1 0 0,-1 1 0,0-1-7,1-4 34,0 0 1,0 0-1,-1 1 0,0-1 1,0-2-35,0-327 96,0 332-96,1-44 113,-3 0 0,-1 1 1,-2-1-1,-3 1-113,5 37 71,1 11-48,-2 9-14,4-12-5,-1 11-15,0-1 0,0 1 0,1-1 0,0 1 0,1-1 11,0 23-68,-1 184-156,1-195 190,1 1 0,1-1 0,1 0-1,1 0 1,7 17 34,-12-38-1,9 19-102,-9-19 103,1-1 0,-1 0 0,0 1 0,1-1 0,-1 1 0,0-1 0,1 0 0,-1 1 0,0-1 1,1 0-1,-1 0 0,0 1 0,1-1 0,-1 0 0,1 0 0,-1 0 0,1 1 0,-1-1 0,1 0 0,-1 0 0,1 0 0,-1 0 0,1 0 1,-1 0-1,1 0 0,-1 0 0,0 0 0,1 0 0,-1 0 0,1 0 0,-1 0 0,1 0 0,-1-1 0,1 1 0,-1 0 0,1 0 1,-1-1-1,0 1 0,1 0 0,-1 0 0,1-1 0,-1 1 0,0-1 0,3-1 12,-1 0 0,0-1 0,-1 1 0,1-1 0,0 0 1,-1 0-1,1 1 0,-1-1 0,0 0 0,0 0 0,0 0 0,0-2-12,5-35 26,-4 13 39,-1 1 1,-2-8-66,1 3 23,0-9-5,-2 0-1,-1 0 0,-2 1 1,-5-14-18,7 36 75,-1-1 0,-1 1 1,-1 0-1,0 0 0,-1 1 1,-1-1-1,0 2 0,-7-10-75,13 23 8,1-1-1,-1 1 1,0 0-1,0 0 1,0 0 0,0 0-1,-1 0 1,1 0-1,0 0 1,-1 1-1,1-1 1,-1 1-1,1 0 1,-1-1 0,0 1-1,0 1 1,0-1-1,1 0 1,-1 1-1,0-1 1,0 1-1,0 0 1,0 0 0,0 0-8,0 0 0,1 0 1,0 0 0,0 0-1,0 1 1,-1-1 0,1 1 0,0-1-1,0 1 1,0 0 0,0 0 0,0 0-1,0 0 1,0 0 0,1 0-1,-1 1 1,0-1 0,0 0 0,1 1-1,-1 0 1,1-1 0,0 1-1,-1 0 1,1 0 0,0 0 0,0-1-1,0 2 0,-5 5-13,-3 6-27,0 0 0,1 1 0,1 0 0,1 0 0,0 0 0,0 1 0,2-1 0,-3 16 40,0 1-45,1 0 0,2 1 1,0 23 44,4-38-17,0 1 0,1-1 1,1 0-1,0 0 0,2-1 1,0 1-1,4 11 17,-5-22-14,0 0 0,0-1 0,0 1 0,1 0-1,4 4 15,-6-8-7,0 0 0,1-1-1,-1 0 1,1 1-1,-1-1 1,1 0-1,0 0 1,0 0 0,0-1-1,0 1 1,0-1-1,1 1 8,-1-1 3,-1-1 0,0 1 0,0-1 0,0 0 0,0 0 0,0 0 0,1 0 0,-1 0 0,0 0 0,0 0 0,0-1 0,0 1 0,0-1-1,0 1 1,0-1 0,0 0 0,0 0 0,0 0 0,0 0 0,0 0 0,0-1 0,-1 1 0,1 0 0,-1-1 0,1 0 0,-1 1 0,1-2-3,5-4 62,-1-2 0,0 1 0,-1-1 0,0 0 0,0-1-62,1-3 51,0-1 0,-1 0 1,0 0-1,-2 0 0,1 0 1,-1-7-52,3-8 49,6-28 75,-2 1 0,-3-1 0,-2-1 0,-3-14-124,-2 61 57,0 0-1,-1 0 1,0 1 0,-1-1-1,0 0 1,-1 1 0,0 0-1,-1-2-56,3 10 11,0-1-1,1 1 1,-1 0-1,0 0 0,0 0 1,0-1-1,0 1 1,-1 0-1,1 0 0,-1 1 1,1-1-1,-1 0 1,0 0-1,1 1 1,-1-1-1,0 1 0,0-1 1,0 1-1,0 0 1,0 0-1,-1 0 1,-1-1-11,3 2 0,0-1 0,0 1 1,0 0-1,0-1 1,0 1-1,0 0 0,0 0 1,0 0-1,0 0 1,0-1-1,0 2 1,0-1-1,0 0 0,0 0 1,0 0-1,0 0 1,0 1-1,0-1 1,0 0-1,0 1 0,0-1 1,0 1-1,-1 0 0,0 1-2,0 0 0,0 0-1,0 0 1,0 0 0,1 1-1,-1-1 1,0 2 2,-5 7-4,-2 1-3,1 1 0,0 1 1,1-1-1,0 2 0,1-1 0,1 0 1,0 1-1,1 0 0,0 6 7,-3 3-30,-1 10-16,1 1-1,1 0 1,2 0-1,1 1 1,2-1-1,2 1 1,2 5 46,-3-30-30,1-1 0,0 0 0,1 0 0,0 1 0,0-1 0,1-1-1,1 1 1,-1 0 0,2-1 0,-1 0 0,3 3 30,-6-10-6,0-1 1,0 0-1,0 1 0,0-1 0,0 0 0,1 0 0,-1 1 0,0-1 1,1 0-1,-1 0 0,1-1 0,-1 1 0,1 0 0,0 0 0,-1-1 1,1 1-1,0-1 0,-1 1 0,1-1 0,1 0 6,-1 0 2,0 0 0,1 0-1,-1-1 1,0 1 0,1-1 0,-1 0-1,0 0 1,0 1 0,0-2 0,1 1 0,-1 0-1,0 0 1,-1 0 0,1-1 0,0 1-1,0-1 1,-1 0 0,1 0-2,3-3 18,-1 0 0,0-1 0,0 1-1,-1-1 1,0 0 0,0 0 0,0 0 0,0-4-18,16-54 188,-17 55-156,8-34 189,-2 0 0,-3 0 1,-1-1-1,-2-38-221,-2 64 47,-1 0 1,-1 0-1,0 0 0,-1 0 1,-1 1-1,-1-1 0,-1 1 1,-1-3-48,4 14 18,1 0 0,-1 0 1,-1 1-1,1-1 1,-1 1-1,0 0 1,0-1-1,-3-1-18,5 5 2,-1 0 1,1 0-1,-1 0 0,0 0 0,0 0 0,0 0 0,0 1 0,0 0 0,0-1 0,0 1 0,0 1 0,0-1 1,-1 0-1,1 1 0,0-1 0,-4 1-2,5 0-5,-1 0 0,0 0 0,1 1 0,-1-1 0,0 1 0,1-1 0,-1 1 0,1 0 0,-1 0 0,1 0-1,-1 0 1,1 0 0,-2 2 5,-1 1-13,1 0-1,0 0 1,0 0-1,1 0 1,-2 3 13,-3 2-22,-1 3 2,0 1-1,1-1 0,0 2 1,1-1-1,0 1 0,2 0 1,-1 0-1,1 2 21,-7 17-30,1 0 0,2 1 0,1 1 0,2 0 1,-1 21 29,5-29-56,1 0 1,2 0 0,3 24 55,-3-46-18,0 0 0,0 0 0,1 0 1,0 0-1,0 0 0,0 0 0,1-1 0,-1 1 0,1-1 0,0 0 0,0 0 0,1 0 0,-1 0 0,1 0 0,0-1 1,0 0-1,0 0 0,0 0 0,1 0 0,-1 0 0,1-1 0,0 0 0,0 0 0,-1 0 0,4 0 18,-4-1-8,0-1-1,0 1 0,-1-1 1,1 0-1,0 0 0,0 0 1,0 0-1,0-1 1,0 0-1,0 1 0,0-2 1,0 1-1,0 0 0,-1-1 1,3-1 8,-1 1 7,-1-1 1,0-1 0,1 1-1,-1-1 1,0 1-1,-1-1 1,1 0 0,-1-1-1,0 1 1,2-4-8,2-5 50,0 0 0,-1-1 1,-1 0-1,0 0 0,-1 0 1,-1 0-1,2-12-50,0-11 124,-1-1 0,-2 0-1,-2 0 1,-3-26-124,0 34 59,-2 1 0,0-1 0,-2 1-1,-1 1 1,-2 0 0,-3-5-59,7 17 39,-1 1 0,-1 0 1,-6-8-40,11 19 1,0 0 1,0 0 0,-1 0-1,1 0 1,-1 1-1,0-1 1,0 1 0,0 0-1,-1 0 1,1 0-1,-1 1 1,1-1 0,-2 1-2,2 1-2,0-1 0,0 1 0,0 0 0,-1 0 1,1 1-1,0-1 0,-1 1 0,1 0 1,0 0-1,-1 1 0,1-1 0,0 1 0,-1 0 1,1 0-1,0 0 0,0 1 0,0 0 1,-2 0 1,-2 5-9,0 0 0,0 1 0,0 0 0,1 0 0,0 1 1,1 0-1,0 0 0,-3 7 9,-7 12-63,2 1-1,-4 13 64,5-10-48,2 1 0,1 1 0,2 0 0,1 0 0,1 1 0,2 0 0,1 25 48,3-53-18,0 1 0,0 0-1,1 0 1,0-1 0,1 1-1,-1-1 1,2 1 0,-1-1 0,1 1-1,0-1 1,0 0 0,1 0 0,0-1-1,0 1 1,1-1 0,-1 0-1,2 0 1,-1 0 0,0-1 0,1 0-1,2 1 19,-3-2-5,0-1 1,0 1-1,1-2 0,-1 1 0,1 0 0,0-1 0,0 0 1,0-1-1,0 1 0,0-1 0,0 0 0,0 0 0,0-1 1,1 0-1,-1 0 0,0-1 0,0 1 0,0-1 0,0-1 1,0 1-1,0-1 0,0 0 0,0 0 0,0-1 0,-1 0 1,1 0-1,-1 0 0,0-1 0,0 1 0,0-1 0,-1 0 1,3-3 4,0-2 27,0-1 1,-1 1-1,-1-1 1,0 0-1,0 0 1,-1-1-1,0 1 1,-1-1-1,2-6-27,3-26 211,4-37-211,-8 38 77,-1 0-1,-2-1 1,-1 1 0,-5-18-77,3 39 41,-1 0 0,-2 1 0,0-1 0,-1 1 1,-1 0-1,0 1 0,-2 0 0,0 0 1,-12-16-42,16 27 15,-1 0 0,-1 0 1,0 0-1,0 1 0,0 0 1,-1 1-1,0-1 0,0 2 1,-8-5-16,13 8-2,-1 0 0,1 0 0,-1 1 0,0-1 0,0 1 0,0 0 0,0 0 0,0 0 1,0 1-1,0-1 0,0 1 0,0 0 0,0 0 0,0 1 0,0-1 0,0 1 0,0 0 0,0 0 1,1 0-1,-1 0 0,0 1 0,0 0 0,1 0 0,-1 0 0,-1 1 2,-1 1-9,1 1-1,-1 0 1,1 0-1,1 0 1,-1 1-1,1 0 0,0-1 1,0 1-1,-1 3 10,-3 8-8,0 1-1,0 0 0,2 0 9,-6 19-36,1 0 0,2 1 0,2 0 0,1 0 0,2 0 0,1 28 36,3-46-34,1 1-1,1-1 1,0 1 0,2-1 0,0 0-1,2 0 1,0-1 0,1 1 0,1-1 0,1-1-1,0 0 1,2 0 0,6 9 34,-10-18-15,-1-1 0,1-1 1,1 1-1,-1-1 0,1 0 0,1-1 0,-1 0 1,1 0-1,0 0 0,0-2 0,1 1 1,0-1-1,0 0 0,5 1 15,-8-4-1,0 1 1,0-1-1,0-1 1,1 1-1,-1-1 1,0 0-1,0-1 1,0 0-1,0 0 0,1 0 1,-2-1-1,1 0 1,0-1-1,0 1 1,-1-1-1,1-1 0,-1 1 1,0-1-1,0 0 1,0 0-1,5-5 1,-5 2 5,0 1 0,0-1 0,0 0 0,-1-1-1,0 1 1,0-1 0,-1 0 0,0 0 0,0-1 0,0-1-5,5-19 72,0-1 0,0-12-72,-8 39 10,7-33 90,-2 0-1,-1-1 1,-2 1-1,-1-10-99,-3 32 41,0-1 0,0 1-1,-2 0 1,1 0 0,-4-9-41,3 14 26,-1 0 1,1 1 0,-2-1 0,1 1-1,-1 0 1,0 0 0,0 1 0,-1-1 0,-1 1-27,4 3 10,-1 0 0,0 0 0,0 1 0,0-1 1,0 1-1,-1 0 0,1 0 0,-1 1 0,0-1 1,0 1-1,0 0 0,0 1 0,0-1 1,0 1-1,0 0 0,0 0 0,-1 0 0,1 1 1,-1 0-11,0 0-2,0 1 1,0 0-1,0 1 1,0-1-1,1 1 1,-1 0-1,0 1 1,1-1-1,-1 1 1,1 0 0,0 0-1,0 1 1,0 0-1,1 0 1,-1 0-1,-2 3 2,-9 11-27,1 1-1,1 0 0,1 1 1,0 0-1,2 1 0,0 0 1,1 3 27,-5 13-55,1 1 0,3 0 1,-7 35 54,13-47-41,1 0 1,2 0-1,0 0 0,1 0 1,2 0-1,1 0 0,1-1 1,5 22 40,-5-36-22,1-1 1,-1 0-1,2 0 1,-1 0-1,2 0 1,-1-1-1,1 0 1,0 0-1,1 0 1,0-1-1,1 0 1,2 2 21,-5-6-10,0 0 1,-1 0-1,2-1 1,-1 1-1,0-1 0,1 0 1,0 0-1,-1-1 1,1 0-1,0 0 1,0 0-1,0-1 0,1 0 1,-1 0-1,0 0 1,0-1-1,1 0 1,-1 0-1,0-1 0,0 0 1,4 0 9,-3-1 7,0-1 0,0 1 0,-1-1 1,1-1-1,-1 1 0,1-1 0,-1 0 0,0 0 0,-1-1 1,1 0-1,-1 0 0,0 0 0,0-1 0,-1 1 0,1-1 1,2-6-8,3-6 64,0-1 1,-1 0-1,-1 0 1,-1-1-1,1-8-64,5-22 150,-2-1 1,-2 0-1,-2 0 0,-3-1 0,-2 0 1,-4-27-151,1 64 71,0 0 1,-1 0 0,-1 1 0,-1-1 0,-3-8-72,5 16 33,-1-1-1,0 1 1,-1 0 0,0 1 0,0-1 0,0 1-1,-1 0 1,0 0 0,0 0 0,-1 0-1,-2-1-32,7 6 2,-1-1-1,0 1 0,0-1 0,-1 1 0,1 0 0,0 0 0,0 0 0,-1 0 0,1 0 0,0 0 0,-1 1 0,1-1 0,-1 1 0,1 0 0,-1-1 0,1 1 0,-1 0 0,1 0 0,-1 1 0,1-1 0,0 1 0,-1-1 0,1 1 0,-1 0 0,1 0 0,0 0 0,0 0 0,-1 0 0,0 1-1,-4 3-14,0 0 0,0 1 0,1-1 0,0 2-1,0-1 1,0 1 0,-3 5 14,-10 15-24,2 0 0,1 2 0,1-1 0,-5 17 24,-1 10-64,2 1 0,1 3 64,10-25-73,0 0 0,2 0-1,2 1 1,1 6 73,2-25-39,1 1 1,1-1-1,0 0 1,1 0-1,1 0 1,1 0-1,0 0 1,1 0-1,5 11 39,-7-22-10,-1 0-1,1 0 1,0 0-1,1 0 0,-1-1 1,1 0-1,0 1 1,0-1-1,0-1 1,0 1-1,1-1 1,-1 1-1,1-1 1,0 0-1,0-1 1,0 1-1,0-1 0,1 0 1,-1-1-1,1 1 1,2-1 10,-1 0-9,0 0 0,0-1 0,0 1 1,0-2-1,0 1 0,0-1 0,0 0 0,0-1 0,0 0 1,0 0-1,0 0 0,-1-1 0,1 0 0,-1 0 0,0-1 1,5-2 8,-1-2 11,0 0 1,-1 0 0,0-1-1,-1 0 1,0 0 0,0-1-1,-1 0 1,0-1 0,0 0-1,-1 0 1,-1 0 0,4-12-12,1-6 65,-1-1 0,-2-1 0,-1 1 0,0-21-65,2-13 268,-3-25-268,-5 62 81,-1 0 0,-1 0 0,-1 0 0,-5-15-81,5 29 37,-1 1 0,0 0 0,0 0 0,-2 0 1,1 0-1,-2 1 0,1 0 0,-1 0 1,-7-6-38,10 12 8,0 0 0,0 0 1,-1 1-1,0 0 0,0 0 1,0 0-1,0 1 0,-1 0 0,1 0 1,-1 0-1,0 0 0,0 1 1,0 0-1,0 0 0,0 1 1,0 0-1,0 0 0,-1 0 1,1 1-1,-3 0-8,2 0-1,1 1 1,-1 0 0,1 1 0,-1-1-1,1 1 1,-1 1 0,1-1-1,0 1 1,0 0 0,0 1-1,-2 1 1,-6 5-13,1 0-1,1 2 0,0-1 0,-3 4 14,-11 15-44,1 1-1,1 1 1,1 2-1,2 0 1,2 1-1,1 1 1,2 0-1,1 2 1,-2 15 44,6-18-55,2 1 0,2 1 0,1 0 0,2 0 0,2 0 0,1 0 1,2 0-1,1 1 0,2-1 0,3 5 55,-5-31-20,1 1 1,0-1-1,1 0 1,0 0-1,1 0 1,0-1 0,0 1-1,7 6 20,-8-11-9,0-1 0,0 0 1,0 0-1,1-1 0,0 1 0,0-1 0,0 0 1,1-1-1,-1 1 0,1-1 0,0 0 0,0 0 0,0-1 1,0 0-1,6 1 9,-3-1-5,0-1 0,0-1 0,1 1 0,-1-2 0,0 1 0,0-1 1,0 0-1,0-1 0,0 0 0,0-1 0,-1 0 0,1 0 0,-1-1 0,0 0 0,4-2 5,1-2 11,0 0-1,0-1 1,0-1-1,-1 0 1,-1-1-1,1 0 1,-2 0 0,7-10-11,-4 1 57,0-1 1,-1 0-1,-1-1 1,-1 0-1,-1-1 1,-1 0-1,-2-1 1,2-8-58,2-17 152,-2-1 0,-3 0 1,-1-20-153,-3 29 155,-2 1 0,-5-37-155,3 55 63,-1 0 0,-1 1-1,-2-1 1,1 1 0,-10-16-63,13 28 23,-2 1 0,1 0 1,-1 0-1,0 0 0,-1 0 1,0 1-1,0 0 0,-1 1 1,0-1-1,-1 0-23,4 4 3,0 0 1,0 1-1,0 0 1,0 0-1,0 0 0,-1 0 1,1 0-1,0 1 0,-1 0 1,0 0-1,1 0 0,-1 1 1,1-1-1,-1 1 1,0 0-1,1 0 0,-1 1 1,0 0-1,1-1 0,-1 2 1,1-1-4,-7 3-1,0 0 1,1 1 0,0 0-1,0 1 1,0 0-1,0 0 1,1 1-1,0 0 1,1 1 0,0 0-1,-5 6 1,-6 9-5,0 1-1,2 1 0,-13 25 6,-4 10-49,3 2-1,-1 11 50,19-41-8,2 0 0,1 1 1,2 1-1,1-1 0,0 12 8,6-31-33,0-1 0,1 1 1,0-1-1,1 1 0,0-1 0,2 0 1,-1 0-1,2 1 0,1 5 33,-2-13-18,-1 0 0,1 0 0,0 0 1,0-1-1,1 1 0,-1-1 0,1 0 0,1 0 0,-1 0 0,1-1 0,-1 1 0,1-1 0,1 0 1,-1-1-1,0 1 0,1-1 0,0 0 0,0 0 0,6 2 18,-2-3-11,1 1 0,0-1 0,0-1-1,-1 0 1,1 0 0,0-1 0,0 0-1,0-1 1,0 0 0,0-1 0,0-1 0,-1 1 11,4-2-11,0-1 1,0 0-1,-1-1 1,0 0-1,0-1 1,0 0-1,-1-1 1,9-8 10,-11 7 24,1-1 1,-2-1 0,1 0-1,-1 0 1,-1 0 0,0-1 0,-1-1-1,0 1 1,-1-1 0,-1 0-1,2-6-24,2-9 95,-1 0 0,-2-1 0,-1 0 0,-1 0 0,-1-1-95,-1-3 110,-2 1 0,-1-1 0,-1 1-1,-2 0 1,-7-26-110,5 32 71,-1 0 1,-2 0-1,-1 0 0,-1 1 0,0 0 0,-16-22-71,19 35 12,0 1 0,0 0-1,-1 1 1,-1 0 0,1 0 0,-2 1-1,1 0 1,-1 1 0,-1 0 0,1 0 0,-7-2-12,12 8-6,0-1 1,-1 1-1,1 0 1,0 0 0,-1 0-1,1 1 1,-1 0-1,1 0 1,-1 1 0,1 0-1,-1 0 1,0 0-1,1 1 1,-1 0 0,1 1-1,-1-1 1,1 1-1,0 0 1,0 1 0,0-1-1,0 1 1,0 1-1,0-1 1,-3 4 5,-4 2-9,1 2 0,1 0 0,0 0 0,0 1 0,-7 11 9,-3 8-40,-17 30 40,25-37-19,0 1 0,2 0 0,0 1 0,2 0 0,1 0 0,1 1 0,1 0 0,2 0-1,-1 15 20,5-28-19,0 0-1,1-1 0,0 1 0,1-1 0,0 1 0,1-1 0,1 0 0,0 0 0,2 3 20,-1-6-33,1 1-1,-1-1 0,2 0 1,-1-1-1,1 1 1,1-2-1,0 1 1,0-1-1,1 0 0,-1 0 1,8 4 33,-6-6-22,0 0 0,1 0 1,-1-1-1,1-1 0,0 1 0,0-2 0,1 1 1,-1-2-1,1 0 0,0 0 0,-1-1 1,9 0 21,5-1 7,0-2 1,0 0-1,0-2 0,0 0 1,9-5-8,-17 5-188,-1-1-1,0-1 1,-1-1 0,1 0 0,-1-1 0,-1-1 0,1 0-1,-2-1 1,1-1 0,-1 0 0,-1 0 0,0-1-1,0-1 1,4-7 188,13-20-3994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212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14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631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994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84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405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947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9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22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49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7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3114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.xml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4.xml"/><Relationship Id="rId5" Type="http://schemas.openxmlformats.org/officeDocument/2006/relationships/image" Target="../media/image10.png"/><Relationship Id="rId4" Type="http://schemas.openxmlformats.org/officeDocument/2006/relationships/customXml" Target="../ink/ink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6.xml"/><Relationship Id="rId5" Type="http://schemas.openxmlformats.org/officeDocument/2006/relationships/image" Target="../media/image10.png"/><Relationship Id="rId4" Type="http://schemas.openxmlformats.org/officeDocument/2006/relationships/customXml" Target="../ink/ink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7.4: Slope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458200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Slope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/>
              <p:nvPr/>
            </p:nvSpPr>
            <p:spPr>
              <a:xfrm>
                <a:off x="228600" y="1015289"/>
                <a:ext cx="5954486" cy="2390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Change in y over change in x</a:t>
                </a:r>
              </a:p>
              <a:p>
                <a:endParaRPr lang="en-US" sz="105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Rate of Change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𝑟𝑖𝑠𝑒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𝑢𝑝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𝑜𝑟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𝑑𝑜𝑤𝑛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𝑟𝑢𝑛</m:t>
                        </m:r>
                        <m:d>
                          <m:dPr>
                            <m:ctrlPr>
                              <a:rPr lang="en-US" sz="36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𝑟𝑖𝑔h𝑡</m:t>
                            </m:r>
                          </m:e>
                        </m:d>
                      </m:den>
                    </m:f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015289"/>
                <a:ext cx="5954486" cy="2390078"/>
              </a:xfrm>
              <a:prstGeom prst="rect">
                <a:avLst/>
              </a:prstGeom>
              <a:blipFill>
                <a:blip r:embed="rId2"/>
                <a:stretch>
                  <a:fillRect l="-2971" t="-4337" r="-27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3978625-75CB-4531-B8F5-BBC965A003E1}"/>
                  </a:ext>
                </a:extLst>
              </p:cNvPr>
              <p:cNvSpPr txBox="1"/>
              <p:nvPr/>
            </p:nvSpPr>
            <p:spPr>
              <a:xfrm>
                <a:off x="4910009" y="1362620"/>
                <a:ext cx="6249275" cy="2540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8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8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8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8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8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3978625-75CB-4531-B8F5-BBC965A00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0009" y="1362620"/>
                <a:ext cx="6249275" cy="25401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2FBEB0-A58C-4EAD-A157-DAD1618580ED}"/>
                  </a:ext>
                </a:extLst>
              </p:cNvPr>
              <p:cNvSpPr txBox="1"/>
              <p:nvPr/>
            </p:nvSpPr>
            <p:spPr>
              <a:xfrm>
                <a:off x="489523" y="4575005"/>
                <a:ext cx="1121295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Where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8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48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48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48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4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4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2FBEB0-A58C-4EAD-A157-DAD1618580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523" y="4575005"/>
                <a:ext cx="11212953" cy="830997"/>
              </a:xfrm>
              <a:prstGeom prst="rect">
                <a:avLst/>
              </a:prstGeom>
              <a:blipFill>
                <a:blip r:embed="rId4"/>
                <a:stretch>
                  <a:fillRect t="-16788" b="-43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1440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458200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SLOPE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D7E207D-72B8-447D-AF8A-CE6FA5237ED4}"/>
              </a:ext>
            </a:extLst>
          </p:cNvPr>
          <p:cNvCxnSpPr/>
          <p:nvPr/>
        </p:nvCxnSpPr>
        <p:spPr>
          <a:xfrm>
            <a:off x="5612959" y="819150"/>
            <a:ext cx="0" cy="55704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/>
              <p:nvPr/>
            </p:nvSpPr>
            <p:spPr>
              <a:xfrm>
                <a:off x="981831" y="1061434"/>
                <a:ext cx="306468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4,−7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(−5, 5)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831" y="1061434"/>
                <a:ext cx="3064685" cy="492443"/>
              </a:xfrm>
              <a:prstGeom prst="rect">
                <a:avLst/>
              </a:prstGeom>
              <a:blipFill>
                <a:blip r:embed="rId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/>
              <p:nvPr/>
            </p:nvSpPr>
            <p:spPr>
              <a:xfrm>
                <a:off x="6763665" y="1061434"/>
                <a:ext cx="306468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−5, 2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(3,−1)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665" y="1061434"/>
                <a:ext cx="3064685" cy="492443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2282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458200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SLOPE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D7E207D-72B8-447D-AF8A-CE6FA5237ED4}"/>
              </a:ext>
            </a:extLst>
          </p:cNvPr>
          <p:cNvCxnSpPr/>
          <p:nvPr/>
        </p:nvCxnSpPr>
        <p:spPr>
          <a:xfrm>
            <a:off x="5612959" y="819150"/>
            <a:ext cx="0" cy="55704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/>
              <p:nvPr/>
            </p:nvSpPr>
            <p:spPr>
              <a:xfrm>
                <a:off x="981831" y="1061434"/>
                <a:ext cx="275851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6,−1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(0, 8)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831" y="1061434"/>
                <a:ext cx="2758512" cy="492443"/>
              </a:xfrm>
              <a:prstGeom prst="rect">
                <a:avLst/>
              </a:prstGeom>
              <a:blipFill>
                <a:blip r:embed="rId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/>
              <p:nvPr/>
            </p:nvSpPr>
            <p:spPr>
              <a:xfrm>
                <a:off x="6763665" y="1061434"/>
                <a:ext cx="329231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4,−2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(−9, 11)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665" y="1061434"/>
                <a:ext cx="3292312" cy="492443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9445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458200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SLOPE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D7E207D-72B8-447D-AF8A-CE6FA5237ED4}"/>
              </a:ext>
            </a:extLst>
          </p:cNvPr>
          <p:cNvCxnSpPr/>
          <p:nvPr/>
        </p:nvCxnSpPr>
        <p:spPr>
          <a:xfrm>
            <a:off x="5612959" y="819150"/>
            <a:ext cx="0" cy="55704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/>
              <p:nvPr/>
            </p:nvSpPr>
            <p:spPr>
              <a:xfrm>
                <a:off x="981831" y="1061434"/>
                <a:ext cx="306468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−2, 3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(−3, 0)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831" y="1061434"/>
                <a:ext cx="3064685" cy="492443"/>
              </a:xfrm>
              <a:prstGeom prst="rect">
                <a:avLst/>
              </a:prstGeom>
              <a:blipFill>
                <a:blip r:embed="rId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/>
              <p:nvPr/>
            </p:nvSpPr>
            <p:spPr>
              <a:xfrm>
                <a:off x="6763665" y="1061434"/>
                <a:ext cx="298613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12, −4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(0, 6)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665" y="1061434"/>
                <a:ext cx="2986138" cy="492443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5980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458200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SLOPE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5DF56FA2-F2E5-4F95-B4A7-C1EDE6156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179" y="977900"/>
            <a:ext cx="5732318" cy="5325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B69B80B-510D-4C50-8D73-6EE1765B9824}"/>
              </a:ext>
            </a:extLst>
          </p:cNvPr>
          <p:cNvCxnSpPr>
            <a:cxnSpLocks/>
          </p:cNvCxnSpPr>
          <p:nvPr/>
        </p:nvCxnSpPr>
        <p:spPr>
          <a:xfrm flipH="1">
            <a:off x="5887092" y="3429000"/>
            <a:ext cx="5717569" cy="1964933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8CE84353-FCF3-49F4-9EFA-79CDCE0305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339" y="3886283"/>
            <a:ext cx="2166252" cy="213510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DADA6F6-3478-42CA-8E8B-75C3C32321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339" y="1480096"/>
            <a:ext cx="1969367" cy="174524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14:cNvPr>
              <p14:cNvContentPartPr/>
              <p14:nvPr/>
            </p14:nvContentPartPr>
            <p14:xfrm>
              <a:off x="6161384" y="-1766536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152744" y="-177553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14:cNvPr>
              <p14:cNvContentPartPr/>
              <p14:nvPr/>
            </p14:nvContentPartPr>
            <p14:xfrm>
              <a:off x="2328464" y="2778104"/>
              <a:ext cx="278640" cy="4395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319824" y="2769104"/>
                <a:ext cx="296280" cy="457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3429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11375" y="677863"/>
            <a:ext cx="10080625" cy="8413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 = #, the slope is 0. The graph is a horizontal line ( Left and Right 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65384" y="1528928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5DF56FA2-F2E5-4F95-B4A7-C1EDE6156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750556"/>
            <a:ext cx="4768270" cy="4430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14:cNvPr>
              <p14:cNvContentPartPr/>
              <p14:nvPr/>
            </p14:nvContentPartPr>
            <p14:xfrm>
              <a:off x="6161384" y="-1766536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52744" y="-177553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14:cNvPr>
              <p14:cNvContentPartPr/>
              <p14:nvPr/>
            </p14:nvContentPartPr>
            <p14:xfrm>
              <a:off x="2328464" y="2778104"/>
              <a:ext cx="278640" cy="4395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19824" y="2769104"/>
                <a:ext cx="296280" cy="457200"/>
              </a:xfrm>
              <a:prstGeom prst="rect">
                <a:avLst/>
              </a:prstGeom>
            </p:spPr>
          </p:pic>
        </mc:Fallback>
      </mc:AlternateContent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468AFB8-AC4D-4DCE-9B90-4A70E6A8E110}"/>
              </a:ext>
            </a:extLst>
          </p:cNvPr>
          <p:cNvCxnSpPr/>
          <p:nvPr/>
        </p:nvCxnSpPr>
        <p:spPr>
          <a:xfrm>
            <a:off x="5756563" y="2663804"/>
            <a:ext cx="4416137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0792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11375" y="677863"/>
            <a:ext cx="10080625" cy="8413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x = #, the slope is UNDEFINED and the line is vertical ( up and down)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65384" y="1528928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5DF56FA2-F2E5-4F95-B4A7-C1EDE6156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750556"/>
            <a:ext cx="4768270" cy="4430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14:cNvPr>
              <p14:cNvContentPartPr/>
              <p14:nvPr/>
            </p14:nvContentPartPr>
            <p14:xfrm>
              <a:off x="6161384" y="-1766536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52744" y="-177553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14:cNvPr>
              <p14:cNvContentPartPr/>
              <p14:nvPr/>
            </p14:nvContentPartPr>
            <p14:xfrm>
              <a:off x="2328464" y="2778104"/>
              <a:ext cx="278640" cy="4395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19824" y="2769104"/>
                <a:ext cx="296280" cy="457200"/>
              </a:xfrm>
              <a:prstGeom prst="rect">
                <a:avLst/>
              </a:prstGeom>
            </p:spPr>
          </p:pic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066B0DB-630A-47D5-ACA8-2B3414C4E59A}"/>
              </a:ext>
            </a:extLst>
          </p:cNvPr>
          <p:cNvCxnSpPr>
            <a:cxnSpLocks/>
          </p:cNvCxnSpPr>
          <p:nvPr/>
        </p:nvCxnSpPr>
        <p:spPr>
          <a:xfrm>
            <a:off x="6663930" y="1747341"/>
            <a:ext cx="0" cy="4580723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92159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347</TotalTime>
  <Words>124</Words>
  <Application>Microsoft Office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Retrospect</vt:lpstr>
      <vt:lpstr>Chapter 7.4: Slope</vt:lpstr>
      <vt:lpstr>Slope</vt:lpstr>
      <vt:lpstr>FIND THE SLOPE</vt:lpstr>
      <vt:lpstr>FIND THE SLOPE</vt:lpstr>
      <vt:lpstr>FIND THE SLOPE</vt:lpstr>
      <vt:lpstr>FIND THE SLOPE</vt:lpstr>
      <vt:lpstr>When y = #, the slope is 0. The graph is a horizontal line ( Left and Right )</vt:lpstr>
      <vt:lpstr>When x = #, the slope is UNDEFINED and the line is vertical ( up and down)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38</cp:revision>
  <cp:lastPrinted>2018-09-28T22:52:40Z</cp:lastPrinted>
  <dcterms:created xsi:type="dcterms:W3CDTF">2018-08-29T02:57:50Z</dcterms:created>
  <dcterms:modified xsi:type="dcterms:W3CDTF">2019-12-31T01:37:49Z</dcterms:modified>
</cp:coreProperties>
</file>